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64" r:id="rId3"/>
    <p:sldId id="256" r:id="rId4"/>
    <p:sldId id="257" r:id="rId5"/>
    <p:sldId id="258" r:id="rId6"/>
    <p:sldId id="259" r:id="rId7"/>
    <p:sldId id="260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noprinsen.nl/Publicaties/Hebikeenprobleemdan.aspx" TargetMode="External"/><Relationship Id="rId2" Type="http://schemas.openxmlformats.org/officeDocument/2006/relationships/hyperlink" Target="http://www.arnoprinsen.nl/Publicaties/SADL3.aspx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1.Terugblik  14.30-14.40</a:t>
            </a:r>
            <a:br>
              <a:rPr lang="nl-NL" dirty="0" smtClean="0"/>
            </a:br>
            <a:r>
              <a:rPr lang="nl-NL" dirty="0" smtClean="0"/>
              <a:t>2.uitleg zelfredzaamheid 14.40 -15.15</a:t>
            </a:r>
            <a:br>
              <a:rPr lang="nl-NL" dirty="0" smtClean="0"/>
            </a:br>
            <a:r>
              <a:rPr lang="nl-NL" dirty="0" smtClean="0"/>
              <a:t>3.uitleg opdracht 15.15 -15.25</a:t>
            </a:r>
            <a:br>
              <a:rPr lang="nl-NL" dirty="0" smtClean="0"/>
            </a:br>
            <a:r>
              <a:rPr lang="nl-NL" dirty="0" smtClean="0"/>
              <a:t>4.werken aan opdracht 15.25 tot 16.00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na vakantie presenteren!!!!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29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tot nu toe, wat hebben jullie al?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Samenwerking projectgroep?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err="1" smtClean="0"/>
              <a:t>Iventarisatie</a:t>
            </a:r>
            <a:r>
              <a:rPr lang="nl-NL" dirty="0" smtClean="0"/>
              <a:t> BPV</a:t>
            </a:r>
          </a:p>
          <a:p>
            <a:r>
              <a:rPr lang="nl-NL" dirty="0" smtClean="0"/>
              <a:t>Adaptatie-coping model</a:t>
            </a:r>
          </a:p>
          <a:p>
            <a:r>
              <a:rPr lang="nl-NL" dirty="0" smtClean="0"/>
              <a:t>Wetten </a:t>
            </a:r>
            <a:r>
              <a:rPr lang="nl-NL" dirty="0" smtClean="0"/>
              <a:t>uitgewerkt</a:t>
            </a:r>
          </a:p>
          <a:p>
            <a:r>
              <a:rPr lang="nl-NL" smtClean="0"/>
              <a:t>Folder hulpinstantie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Zelfredzaamheid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sz="4800" dirty="0" smtClean="0"/>
              <a:t>Samenredzaamheid, wat is dat????</a:t>
            </a:r>
            <a:endParaRPr lang="nl-NL" sz="4800" dirty="0"/>
          </a:p>
          <a:p>
            <a:endParaRPr lang="nl-NL" dirty="0"/>
          </a:p>
          <a:p>
            <a:r>
              <a:rPr lang="nl-NL" sz="3100" dirty="0"/>
              <a:t>Wat is dat voor jou</a:t>
            </a:r>
            <a:r>
              <a:rPr lang="nl-NL" sz="3100" dirty="0" smtClean="0"/>
              <a:t>? Hoe zelfredzaam ben jij?</a:t>
            </a:r>
            <a:endParaRPr lang="nl-NL" sz="3100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381000"/>
            <a:ext cx="2957689" cy="28363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945" y="-255251"/>
            <a:ext cx="3981994" cy="370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0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3048000" y="1305342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In deze onderwijsactiviteit leer je: </a:t>
            </a:r>
          </a:p>
          <a:p>
            <a:endParaRPr lang="nl-N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Wat het verband is tussen </a:t>
            </a:r>
            <a:r>
              <a:rPr lang="nl-N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zelfredzaamheid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 en </a:t>
            </a:r>
            <a:r>
              <a:rPr lang="nl-N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samenredzaamheid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Welke specifieke </a:t>
            </a:r>
            <a:r>
              <a:rPr lang="nl-N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hulpmiddelen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er zijn om </a:t>
            </a:r>
            <a:r>
              <a:rPr lang="nl-N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de wensen en mogelijkheden van zorgvragers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met NAH zo optimaal mogelijk te inventariseren en analyseren 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Een beargumenteerd oordeel te vormen over de bruikbaarheid van enkele van deze instrumenten 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-Een beeld te vormen over hoe de samenredzaamheid in jouw BPV gestalte krijgt en te benoemen welke uitdagingen er nog liggen t.a.v. samenredzaamheid </a:t>
            </a:r>
          </a:p>
        </p:txBody>
      </p:sp>
    </p:spTree>
    <p:extLst>
      <p:ext uri="{BB962C8B-B14F-4D97-AF65-F5344CB8AC3E}">
        <p14:creationId xmlns:p14="http://schemas.microsoft.com/office/powerpoint/2010/main" val="137801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beoordeel je hoe zelfredzaam iemand is?</a:t>
            </a:r>
            <a:br>
              <a:rPr lang="nl-NL" dirty="0" smtClean="0"/>
            </a:br>
            <a:r>
              <a:rPr lang="nl-NL" dirty="0" smtClean="0"/>
              <a:t>Welke manieren zijn er om dit te onderzoeken?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471" y="2560320"/>
            <a:ext cx="4993057" cy="1776549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1169860" y="5478082"/>
            <a:ext cx="611507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/>
              <a:t>Is ziekte inzicht daarbij van belang</a:t>
            </a:r>
            <a:r>
              <a:rPr lang="nl-NL" sz="2800" dirty="0" smtClean="0"/>
              <a:t>?</a:t>
            </a:r>
          </a:p>
          <a:p>
            <a:endParaRPr lang="nl-NL" sz="2800" dirty="0"/>
          </a:p>
        </p:txBody>
      </p:sp>
      <p:pic>
        <p:nvPicPr>
          <p:cNvPr id="1026" name="Picture 2" descr="Afbeeldingsresultaat voor 4 domein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806" y="1834166"/>
            <a:ext cx="3696788" cy="269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sam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85554"/>
            <a:ext cx="2770505" cy="280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8422" y="4521159"/>
            <a:ext cx="2810500" cy="233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9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3 soorten zorgvragers te onderscheiden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sz="2700" dirty="0" smtClean="0"/>
              <a:t>dit heeft invloed in welke mate iemand zelfredzaam kan zijn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3048000" y="2551837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Schema en uitleg: de Voorbijganger, de Zoeker, de Klant </a:t>
            </a:r>
            <a:r>
              <a:rPr lang="nl-NL" dirty="0">
                <a:hlinkClick r:id="rId2"/>
              </a:rPr>
              <a:t>http://www.arnoprinsen.nl/Publicaties/SADL3.aspx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Fragment</a:t>
            </a:r>
            <a:r>
              <a:rPr lang="nl-NL" dirty="0"/>
              <a:t>/ voorbeeld: de Voorbijganger, de Zoeker, de </a:t>
            </a:r>
            <a:r>
              <a:rPr lang="nl-NL" dirty="0" smtClean="0"/>
              <a:t>Klant</a:t>
            </a:r>
          </a:p>
          <a:p>
            <a:r>
              <a:rPr lang="nl-NL" dirty="0" smtClean="0"/>
              <a:t> </a:t>
            </a:r>
          </a:p>
          <a:p>
            <a:r>
              <a:rPr lang="nl-NL" dirty="0" smtClean="0">
                <a:hlinkClick r:id="rId3"/>
              </a:rPr>
              <a:t>http</a:t>
            </a:r>
            <a:r>
              <a:rPr lang="nl-NL" dirty="0">
                <a:hlinkClick r:id="rId3"/>
              </a:rPr>
              <a:t>://</a:t>
            </a:r>
            <a:r>
              <a:rPr lang="nl-NL" dirty="0" smtClean="0">
                <a:hlinkClick r:id="rId3"/>
              </a:rPr>
              <a:t>www.arnoprinsen.nl/Publicaties/Hebikeenprobleemdan.aspx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0423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zelfredzaamheid meten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048000" y="1997839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Op het gebied van NAH zijn </a:t>
            </a:r>
            <a:r>
              <a:rPr lang="nl-NL" dirty="0">
                <a:solidFill>
                  <a:srgbClr val="FFFF00"/>
                </a:solidFill>
              </a:rPr>
              <a:t>verschillende instrumenten </a:t>
            </a:r>
            <a:r>
              <a:rPr lang="nl-NL" dirty="0"/>
              <a:t>ontwikkeld die de Verzorgende-IG/ Verpleegkundige kan inzetten om de </a:t>
            </a:r>
            <a:r>
              <a:rPr lang="nl-NL" dirty="0">
                <a:solidFill>
                  <a:srgbClr val="FFFF00"/>
                </a:solidFill>
              </a:rPr>
              <a:t>wensen en mogelijkheden </a:t>
            </a:r>
            <a:r>
              <a:rPr lang="nl-NL" dirty="0"/>
              <a:t>van de zorgvrager zo duidelijk mogelijk in beeld te brengen.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Hierbij </a:t>
            </a:r>
            <a:r>
              <a:rPr lang="nl-NL" dirty="0"/>
              <a:t>wordt informatie verzameld over het leven voor en na het hersenletsel. 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Naast </a:t>
            </a:r>
            <a:r>
              <a:rPr lang="nl-NL" dirty="0"/>
              <a:t>het </a:t>
            </a:r>
            <a:r>
              <a:rPr lang="nl-NL" dirty="0">
                <a:solidFill>
                  <a:srgbClr val="FFFF00"/>
                </a:solidFill>
              </a:rPr>
              <a:t>ordeningssysteem</a:t>
            </a:r>
            <a:r>
              <a:rPr lang="nl-NL" dirty="0"/>
              <a:t> wat in de instelling gebruikt </a:t>
            </a:r>
            <a:r>
              <a:rPr lang="nl-NL" dirty="0" smtClean="0"/>
              <a:t>wordt( </a:t>
            </a:r>
            <a:r>
              <a:rPr lang="nl-NL" dirty="0"/>
              <a:t>zoals de 4 domeinen, SAMPC of </a:t>
            </a:r>
            <a:r>
              <a:rPr lang="nl-NL" dirty="0" smtClean="0"/>
              <a:t>Omaha) </a:t>
            </a:r>
            <a:r>
              <a:rPr lang="nl-NL" dirty="0"/>
              <a:t>kunnen deze instrumenten gebruikt worden. De verkregen gegevens worden vervolgens in het zorgdossier verwerkt</a:t>
            </a:r>
          </a:p>
        </p:txBody>
      </p:sp>
    </p:spTree>
    <p:extLst>
      <p:ext uri="{BB962C8B-B14F-4D97-AF65-F5344CB8AC3E}">
        <p14:creationId xmlns:p14="http://schemas.microsoft.com/office/powerpoint/2010/main" val="149651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; bronnen in je reader/per mail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a</a:t>
            </a:r>
            <a:r>
              <a:rPr lang="nl-NL" dirty="0"/>
              <a:t>. Bruikbaarheid 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b. </a:t>
            </a:r>
            <a:r>
              <a:rPr lang="nl-NL" dirty="0" smtClean="0"/>
              <a:t>Gebruiksvriendelijkheid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c. Taalgebruik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De uitkomsten worden weergeven in een </a:t>
            </a:r>
            <a:r>
              <a:rPr lang="nl-NL" dirty="0" err="1" smtClean="0"/>
              <a:t>Padlet</a:t>
            </a:r>
            <a:r>
              <a:rPr lang="nl-NL" dirty="0" smtClean="0"/>
              <a:t>/word/poster </a:t>
            </a:r>
            <a:r>
              <a:rPr lang="nl-NL" dirty="0" smtClean="0"/>
              <a:t>en </a:t>
            </a:r>
            <a:r>
              <a:rPr lang="nl-NL" dirty="0"/>
              <a:t>klassikaal nabesproken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 smtClean="0"/>
              <a:t>In </a:t>
            </a:r>
            <a:r>
              <a:rPr lang="nl-NL" sz="2400" dirty="0"/>
              <a:t>je projectgroep gaan jullie je verdiepen in de </a:t>
            </a:r>
            <a:r>
              <a:rPr lang="nl-NL" sz="2400" b="1" u="sng" dirty="0"/>
              <a:t>hulpmiddelen</a:t>
            </a:r>
            <a:r>
              <a:rPr lang="nl-NL" sz="2400" dirty="0"/>
              <a:t> die er zijn om </a:t>
            </a:r>
            <a:r>
              <a:rPr lang="nl-NL" sz="2400" u="sng" dirty="0"/>
              <a:t>de zelfredzaamheid van zorgvragers te inventariseren</a:t>
            </a:r>
            <a:r>
              <a:rPr lang="nl-NL" sz="2400" dirty="0"/>
              <a:t>. Hiervan kiezen jullie er één uit welke jullie gaan beoordelen op basis van:</a:t>
            </a:r>
          </a:p>
        </p:txBody>
      </p:sp>
    </p:spTree>
    <p:extLst>
      <p:ext uri="{BB962C8B-B14F-4D97-AF65-F5344CB8AC3E}">
        <p14:creationId xmlns:p14="http://schemas.microsoft.com/office/powerpoint/2010/main" val="379905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Scannen maar!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Benoem individueel hoe in je eigen beroepspraktijk de samenredzaamheid gestalte krijgt; in hoeverre worden mantelzorgers en vrijwilligers betrokken bij de zorg</a:t>
            </a:r>
            <a:r>
              <a:rPr lang="nl-NL" sz="3200" dirty="0" smtClean="0"/>
              <a:t>?</a:t>
            </a:r>
          </a:p>
          <a:p>
            <a:endParaRPr lang="nl-NL" sz="3200" dirty="0"/>
          </a:p>
          <a:p>
            <a:r>
              <a:rPr lang="nl-NL" sz="3200" dirty="0" smtClean="0"/>
              <a:t>Wat kan  er beter? Vul in en bespreken volgende keer!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63167119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295</Words>
  <Application>Microsoft Office PowerPoint</Application>
  <PresentationFormat>Breedbeeld</PresentationFormat>
  <Paragraphs>47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Berlijn</vt:lpstr>
      <vt:lpstr>1.Terugblik  14.30-14.40 2.uitleg zelfredzaamheid 14.40 -15.15 3.uitleg opdracht 15.15 -15.25 4.werken aan opdracht 15.25 tot 16.00  na vakantie presenteren!!!!</vt:lpstr>
      <vt:lpstr>Terugblik tot nu toe, wat hebben jullie al?</vt:lpstr>
      <vt:lpstr>Zelfredzaamheid</vt:lpstr>
      <vt:lpstr>PowerPoint-presentatie</vt:lpstr>
      <vt:lpstr>Hoe beoordeel je hoe zelfredzaam iemand is? Welke manieren zijn er om dit te onderzoeken?</vt:lpstr>
      <vt:lpstr>3 soorten zorgvragers te onderscheiden (dit heeft invloed in welke mate iemand zelfredzaam kan zijn)</vt:lpstr>
      <vt:lpstr> zelfredzaamheid meten</vt:lpstr>
      <vt:lpstr>Opdracht ; bronnen in je reader/per mail</vt:lpstr>
      <vt:lpstr>Scannen maar!</vt:lpstr>
    </vt:vector>
  </TitlesOfParts>
  <Company>Leeuwenborgh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Zelfredzaamheid</dc:title>
  <dc:creator>C.V.A.I. (Cindy) van der Meijs</dc:creator>
  <cp:lastModifiedBy>C.V.A.I. (Cindy) van der Meijs</cp:lastModifiedBy>
  <cp:revision>21</cp:revision>
  <dcterms:created xsi:type="dcterms:W3CDTF">2018-03-12T10:10:22Z</dcterms:created>
  <dcterms:modified xsi:type="dcterms:W3CDTF">2018-12-09T19:41:26Z</dcterms:modified>
</cp:coreProperties>
</file>